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3" roundtripDataSignature="AMtx7mjrHzdtLcTthQEsh3hm5r5uvpDx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9pPr>
          </a:lstStyle>
          <a:p/>
        </p:txBody>
      </p:sp>
      <p:sp>
        <p:nvSpPr>
          <p:cNvPr id="14" name="Google Shape;14;p9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9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8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70" name="Google Shape;70;p18"/>
          <p:cNvSpPr txBox="1"/>
          <p:nvPr>
            <p:ph idx="2" type="body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/>
        </p:txBody>
      </p:sp>
      <p:sp>
        <p:nvSpPr>
          <p:cNvPr id="77" name="Google Shape;77;p19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/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" type="body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" type="body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Google Shape;38;p13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39" name="Google Shape;39;p13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/>
        </p:txBody>
      </p:sp>
      <p:sp>
        <p:nvSpPr>
          <p:cNvPr id="45" name="Google Shape;45;p1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46" name="Google Shape;46;p14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6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6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61" name="Google Shape;61;p1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62" name="Google Shape;62;p1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63" name="Google Shape;63;p1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64" name="Google Shape;64;p17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Talk Title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Author(s)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Affiliation(s)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0" y="6477000"/>
            <a:ext cx="91440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Beyond the Golden Gate Research Symposium   ||   </a:t>
            </a: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19-21 January 2022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Management problem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Relevant background about your project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Research questions</a:t>
            </a:r>
            <a:endParaRPr/>
          </a:p>
        </p:txBody>
      </p:sp>
      <p:sp>
        <p:nvSpPr>
          <p:cNvPr id="92" name="Google Shape;92;p2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Methods</a:t>
            </a:r>
            <a:endParaRPr/>
          </a:p>
        </p:txBody>
      </p:sp>
      <p:sp>
        <p:nvSpPr>
          <p:cNvPr id="98" name="Google Shape;98;p3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Strategies or methods for investigation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Location of study area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</a:t>
            </a:r>
            <a:endParaRPr/>
          </a:p>
        </p:txBody>
      </p:sp>
      <p:sp>
        <p:nvSpPr>
          <p:cNvPr id="104" name="Google Shape;104;p4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t/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Findings and Results</a:t>
            </a:r>
            <a:endParaRPr/>
          </a:p>
        </p:txBody>
      </p:sp>
      <p:sp>
        <p:nvSpPr>
          <p:cNvPr id="110" name="Google Shape;110;p5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Or, if the project is in an early stage, what you are hoping to test for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</a:t>
            </a:r>
            <a:endParaRPr/>
          </a:p>
        </p:txBody>
      </p:sp>
      <p:sp>
        <p:nvSpPr>
          <p:cNvPr id="116" name="Google Shape;116;p6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are the next steps for the project?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are the end dates and final activities?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Thank you</a:t>
            </a:r>
            <a:endParaRPr/>
          </a:p>
        </p:txBody>
      </p:sp>
      <p:sp>
        <p:nvSpPr>
          <p:cNvPr id="122" name="Google Shape;122;p7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Contact information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2011-09-13T17:03:52Z</dcterms:created>
  <dc:creator>Marina Psaros</dc:creator>
</cp:coreProperties>
</file>